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7" r:id="rId5"/>
    <p:sldId id="279" r:id="rId6"/>
    <p:sldId id="278" r:id="rId7"/>
    <p:sldId id="280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BRILHANDO, BRILHANDO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BRILHANDO, BRILHANDO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Vejo no céu resplendente,</a:t>
            </a:r>
          </a:p>
          <a:p>
            <a:r>
              <a:rPr lang="pt-BR" dirty="0"/>
              <a:t>Do Sol, a clara luz; </a:t>
            </a:r>
          </a:p>
          <a:p>
            <a:r>
              <a:rPr lang="pt-BR" dirty="0"/>
              <a:t>Quero viver tão somente </a:t>
            </a:r>
          </a:p>
          <a:p>
            <a:r>
              <a:rPr lang="pt-BR" dirty="0"/>
              <a:t>Brilhando por Jesus.</a:t>
            </a:r>
          </a:p>
        </p:txBody>
      </p:sp>
    </p:spTree>
    <p:extLst>
      <p:ext uri="{BB962C8B-B14F-4D97-AF65-F5344CB8AC3E}">
        <p14:creationId xmlns:p14="http://schemas.microsoft.com/office/powerpoint/2010/main" val="145779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BRILHANDO, BRILHANDO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51A032-6F8D-4246-9BF9-22F69157C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Brilhando, brilhando, </a:t>
            </a:r>
          </a:p>
          <a:p>
            <a:r>
              <a:rPr lang="pt-BR" dirty="0"/>
              <a:t>Quero brilhar como a luz! </a:t>
            </a:r>
          </a:p>
          <a:p>
            <a:r>
              <a:rPr lang="pt-BR" dirty="0"/>
              <a:t>Brilhando, brilhando, </a:t>
            </a:r>
          </a:p>
          <a:p>
            <a:r>
              <a:rPr lang="pt-BR" dirty="0"/>
              <a:t>Sempre brilhar por Jesus!</a:t>
            </a:r>
          </a:p>
        </p:txBody>
      </p:sp>
    </p:spTree>
    <p:extLst>
      <p:ext uri="{BB962C8B-B14F-4D97-AF65-F5344CB8AC3E}">
        <p14:creationId xmlns:p14="http://schemas.microsoft.com/office/powerpoint/2010/main" val="3428262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BRILHANDO, BRILHANDO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um viver diligente, </a:t>
            </a:r>
          </a:p>
          <a:p>
            <a:r>
              <a:rPr lang="pt-BR" dirty="0"/>
              <a:t>Assim me quer Jesus; </a:t>
            </a:r>
          </a:p>
          <a:p>
            <a:r>
              <a:rPr lang="pt-BR" dirty="0"/>
              <a:t>Sempre com rosto contente, </a:t>
            </a:r>
          </a:p>
          <a:p>
            <a:r>
              <a:rPr lang="pt-BR" dirty="0"/>
              <a:t>Brilhando como a luz. </a:t>
            </a:r>
          </a:p>
        </p:txBody>
      </p:sp>
    </p:spTree>
    <p:extLst>
      <p:ext uri="{BB962C8B-B14F-4D97-AF65-F5344CB8AC3E}">
        <p14:creationId xmlns:p14="http://schemas.microsoft.com/office/powerpoint/2010/main" val="2781960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BRILHANDO, BRILHANDO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51A032-6F8D-4246-9BF9-22F69157C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Brilhando, brilhando, </a:t>
            </a:r>
          </a:p>
          <a:p>
            <a:r>
              <a:rPr lang="pt-BR" dirty="0"/>
              <a:t>Quero brilhar como a luz! </a:t>
            </a:r>
          </a:p>
          <a:p>
            <a:r>
              <a:rPr lang="pt-BR" dirty="0"/>
              <a:t>Brilhando, brilhando, </a:t>
            </a:r>
          </a:p>
          <a:p>
            <a:r>
              <a:rPr lang="pt-BR" dirty="0"/>
              <a:t>Sempre brilhar por Jesus!</a:t>
            </a:r>
          </a:p>
        </p:txBody>
      </p:sp>
    </p:spTree>
    <p:extLst>
      <p:ext uri="{BB962C8B-B14F-4D97-AF65-F5344CB8AC3E}">
        <p14:creationId xmlns:p14="http://schemas.microsoft.com/office/powerpoint/2010/main" val="567230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BRILHANDO, BRILHANDO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essa é a Sua vontade, </a:t>
            </a:r>
          </a:p>
          <a:p>
            <a:r>
              <a:rPr lang="pt-BR" dirty="0"/>
              <a:t>Brilhando viverei, </a:t>
            </a:r>
          </a:p>
          <a:p>
            <a:r>
              <a:rPr lang="pt-BR" dirty="0"/>
              <a:t>E pela Sua bondade </a:t>
            </a:r>
          </a:p>
          <a:p>
            <a:r>
              <a:rPr lang="pt-BR" dirty="0"/>
              <a:t>Ao lindo Céu irei.</a:t>
            </a:r>
          </a:p>
        </p:txBody>
      </p:sp>
    </p:spTree>
    <p:extLst>
      <p:ext uri="{BB962C8B-B14F-4D97-AF65-F5344CB8AC3E}">
        <p14:creationId xmlns:p14="http://schemas.microsoft.com/office/powerpoint/2010/main" val="2169690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BRILHANDO, BRILHANDO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51A032-6F8D-4246-9BF9-22F69157C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Brilhando, brilhando, </a:t>
            </a:r>
          </a:p>
          <a:p>
            <a:r>
              <a:rPr lang="pt-BR" dirty="0"/>
              <a:t>Quero brilhar como a luz! </a:t>
            </a:r>
          </a:p>
          <a:p>
            <a:r>
              <a:rPr lang="pt-BR" dirty="0"/>
              <a:t>Brilhando, brilhando, </a:t>
            </a:r>
          </a:p>
          <a:p>
            <a:r>
              <a:rPr lang="pt-BR" dirty="0"/>
              <a:t>Sempre brilhar por Jesus!</a:t>
            </a:r>
          </a:p>
        </p:txBody>
      </p:sp>
    </p:spTree>
    <p:extLst>
      <p:ext uri="{BB962C8B-B14F-4D97-AF65-F5344CB8AC3E}">
        <p14:creationId xmlns:p14="http://schemas.microsoft.com/office/powerpoint/2010/main" val="3981375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1698</TotalTime>
  <Words>144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BRILHANDO, BRILHANDO</vt:lpstr>
      <vt:lpstr>BRILHANDO, BRILHANDO</vt:lpstr>
      <vt:lpstr>BRILHANDO, BRILHANDO</vt:lpstr>
      <vt:lpstr>BRILHANDO, BRILHANDO</vt:lpstr>
      <vt:lpstr>BRILHANDO, BRILHANDO</vt:lpstr>
      <vt:lpstr>BRILHANDO, BRILHANDO</vt:lpstr>
      <vt:lpstr>BRILHANDO, BRILHANDO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25</cp:revision>
  <dcterms:created xsi:type="dcterms:W3CDTF">2019-03-12T19:19:25Z</dcterms:created>
  <dcterms:modified xsi:type="dcterms:W3CDTF">2019-06-12T22:24:12Z</dcterms:modified>
</cp:coreProperties>
</file>

<file path=docProps/thumbnail.jpeg>
</file>